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8"/>
  </p:notesMasterIdLst>
  <p:handoutMasterIdLst>
    <p:handoutMasterId r:id="rId9"/>
  </p:handoutMasterIdLst>
  <p:sldIdLst>
    <p:sldId id="256" r:id="rId3"/>
    <p:sldId id="258" r:id="rId4"/>
    <p:sldId id="270" r:id="rId5"/>
    <p:sldId id="271" r:id="rId6"/>
    <p:sldId id="257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 varScale="1">
        <p:scale>
          <a:sx n="48" d="100"/>
          <a:sy n="48" d="100"/>
        </p:scale>
        <p:origin x="58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Science Advisory Group</a:t>
            </a:r>
          </a:p>
          <a:p>
            <a:r>
              <a:rPr lang="en-US" dirty="0" smtClean="0"/>
              <a:t>Meeting 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3581400"/>
            <a:ext cx="7124699" cy="12192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Science Advisory Group – London 17 July,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2895600"/>
            <a:ext cx="7772400" cy="838200"/>
          </a:xfrm>
        </p:spPr>
        <p:txBody>
          <a:bodyPr/>
          <a:lstStyle/>
          <a:p>
            <a:r>
              <a:rPr lang="en-US" sz="2400" b="1" dirty="0"/>
              <a:t>To review the </a:t>
            </a:r>
            <a:r>
              <a:rPr lang="en-US" sz="2400" b="1" dirty="0" err="1"/>
              <a:t>programme’s</a:t>
            </a:r>
            <a:r>
              <a:rPr lang="en-US" sz="2400" b="1" dirty="0"/>
              <a:t> activities and </a:t>
            </a:r>
            <a:r>
              <a:rPr lang="en-US" sz="2400" b="1" dirty="0" smtClean="0"/>
              <a:t>outputs, </a:t>
            </a:r>
            <a:r>
              <a:rPr lang="en-US" sz="2400" b="1" dirty="0"/>
              <a:t>based on the complementary experience brought by the SAG </a:t>
            </a:r>
            <a:r>
              <a:rPr lang="en-US" sz="2400" b="1" dirty="0" smtClean="0"/>
              <a:t>members, </a:t>
            </a:r>
            <a:r>
              <a:rPr lang="en-US" sz="2400" b="1" dirty="0"/>
              <a:t>and advise the PCT  on the following </a:t>
            </a:r>
            <a:r>
              <a:rPr lang="en-US" sz="2400" b="1" dirty="0" smtClean="0"/>
              <a:t>specific issues…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676400"/>
            <a:ext cx="8686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Problem diagnosis, identification of opportunities and criteria for </a:t>
            </a:r>
            <a:r>
              <a:rPr lang="en-US" sz="2400" dirty="0" smtClean="0"/>
              <a:t>prioritizing </a:t>
            </a:r>
            <a:r>
              <a:rPr lang="en-US" sz="2400" dirty="0"/>
              <a:t>SI interventions in target </a:t>
            </a:r>
            <a:r>
              <a:rPr lang="en-US" sz="2400" dirty="0" smtClean="0"/>
              <a:t>countries. What </a:t>
            </a:r>
            <a:r>
              <a:rPr lang="en-US" sz="2400" dirty="0"/>
              <a:t>principles would </a:t>
            </a:r>
            <a:r>
              <a:rPr lang="en-US" sz="2400" dirty="0" smtClean="0"/>
              <a:t>the SAG recommend?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Implementation </a:t>
            </a:r>
            <a:r>
              <a:rPr lang="en-US" sz="2400" dirty="0"/>
              <a:t>of </a:t>
            </a:r>
            <a:r>
              <a:rPr lang="en-US" sz="2400" dirty="0" smtClean="0"/>
              <a:t>on-farm, </a:t>
            </a:r>
            <a:r>
              <a:rPr lang="en-US" sz="2400" dirty="0"/>
              <a:t>action </a:t>
            </a:r>
            <a:r>
              <a:rPr lang="en-US" sz="2400" dirty="0" smtClean="0"/>
              <a:t>research. How </a:t>
            </a:r>
            <a:r>
              <a:rPr lang="en-US" sz="2400" dirty="0"/>
              <a:t>can </a:t>
            </a:r>
            <a:r>
              <a:rPr lang="en-US" sz="2400" dirty="0" smtClean="0"/>
              <a:t>the SAG </a:t>
            </a:r>
            <a:r>
              <a:rPr lang="en-US" sz="2400" dirty="0"/>
              <a:t>help to learn lessons from </a:t>
            </a:r>
            <a:r>
              <a:rPr lang="en-US" sz="2400" dirty="0" smtClean="0"/>
              <a:t>past and current initiatives?</a:t>
            </a: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Multi </a:t>
            </a:r>
            <a:r>
              <a:rPr lang="en-US" sz="2400" dirty="0" err="1" smtClean="0"/>
              <a:t>centre</a:t>
            </a:r>
            <a:r>
              <a:rPr lang="en-US" sz="2400" dirty="0" smtClean="0"/>
              <a:t> </a:t>
            </a:r>
            <a:r>
              <a:rPr lang="en-US" sz="2400" dirty="0"/>
              <a:t>and multi agency </a:t>
            </a:r>
            <a:r>
              <a:rPr lang="en-US" sz="2400" dirty="0" smtClean="0"/>
              <a:t>partnerships. Who </a:t>
            </a:r>
            <a:r>
              <a:rPr lang="en-US" sz="2400" dirty="0"/>
              <a:t>are the key partners and what are the </a:t>
            </a:r>
            <a:r>
              <a:rPr lang="en-US" sz="2400" dirty="0" smtClean="0"/>
              <a:t>most important </a:t>
            </a:r>
            <a:r>
              <a:rPr lang="en-US" sz="2400" dirty="0"/>
              <a:t>principles </a:t>
            </a:r>
            <a:r>
              <a:rPr lang="en-US" sz="2400" dirty="0" smtClean="0"/>
              <a:t>for establishing </a:t>
            </a:r>
            <a:r>
              <a:rPr lang="en-US" sz="2400" dirty="0"/>
              <a:t>successful </a:t>
            </a:r>
            <a:r>
              <a:rPr lang="en-US" sz="2400" dirty="0" smtClean="0"/>
              <a:t>partnerships?</a:t>
            </a: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Strategic </a:t>
            </a:r>
            <a:r>
              <a:rPr lang="en-US" sz="2400" dirty="0"/>
              <a:t>elements such as gender mainstreaming, innovation </a:t>
            </a:r>
            <a:r>
              <a:rPr lang="en-US" sz="2400" dirty="0" smtClean="0"/>
              <a:t>etc. What </a:t>
            </a:r>
            <a:r>
              <a:rPr lang="en-US" sz="2400" dirty="0"/>
              <a:t>information does the SAG  need to comment </a:t>
            </a:r>
            <a:r>
              <a:rPr lang="en-US" sz="2400" dirty="0" smtClean="0"/>
              <a:t>on these?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Models </a:t>
            </a:r>
            <a:r>
              <a:rPr lang="en-US" sz="2400" dirty="0"/>
              <a:t>/ frameworks for scaling action research initiatives into developmental </a:t>
            </a:r>
            <a:r>
              <a:rPr lang="en-US" sz="2400" dirty="0" smtClean="0"/>
              <a:t>progress. Which </a:t>
            </a:r>
            <a:r>
              <a:rPr lang="en-US" sz="2400" dirty="0"/>
              <a:t>ones work in </a:t>
            </a:r>
            <a:r>
              <a:rPr lang="en-US" sz="2400" dirty="0" smtClean="0"/>
              <a:t>SAG member’s </a:t>
            </a:r>
            <a:r>
              <a:rPr lang="en-US" sz="2400" dirty="0"/>
              <a:t>experience?</a:t>
            </a:r>
          </a:p>
        </p:txBody>
      </p:sp>
    </p:spTree>
    <p:extLst>
      <p:ext uri="{BB962C8B-B14F-4D97-AF65-F5344CB8AC3E}">
        <p14:creationId xmlns:p14="http://schemas.microsoft.com/office/powerpoint/2010/main" val="184550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708" y="528756"/>
            <a:ext cx="10569613" cy="338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524000"/>
            <a:ext cx="7772400" cy="838200"/>
          </a:xfrm>
        </p:spPr>
        <p:txBody>
          <a:bodyPr/>
          <a:lstStyle/>
          <a:p>
            <a:r>
              <a:rPr lang="en-US" sz="3600" dirty="0" smtClean="0"/>
              <a:t>Agenda</a:t>
            </a:r>
            <a:endParaRPr lang="en-US" sz="3600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59904" y="2819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 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75313"/>
              </p:ext>
            </p:extLst>
          </p:nvPr>
        </p:nvGraphicFramePr>
        <p:xfrm>
          <a:off x="0" y="2362200"/>
          <a:ext cx="9144000" cy="3901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225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Time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PCT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</a:tr>
              <a:tr h="225621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Thursday 17 July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Lunch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13.30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Introduction to the Africa RISING </a:t>
                      </a:r>
                      <a:r>
                        <a:rPr lang="en-US" sz="1600" dirty="0" err="1">
                          <a:effectLst/>
                        </a:rPr>
                        <a:t>programme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124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14.30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Familiarisation</a:t>
                      </a:r>
                      <a:r>
                        <a:rPr lang="en-US" sz="1600" dirty="0">
                          <a:effectLst/>
                        </a:rPr>
                        <a:t> with progress to data (West Africa; Ethiopian Highlands; East and Southern Africa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16.30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General discussion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19.00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Meet for dinner with external speaker (to be determined)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21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21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Friday 18 July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686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09.30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Review roles and responsibilities of the group in order to add value to Africa RISING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PCT six monthly meeting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</a:tr>
              <a:tr h="225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Lunch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13.30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Reflect back from SAG and open discussion of future inputs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2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14.30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Closing remarks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732" marR="607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-1" y="2455689"/>
            <a:ext cx="106017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 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62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64</TotalTime>
  <Words>210</Words>
  <Application>Microsoft Office PowerPoint</Application>
  <PresentationFormat>On-screen Show (4:3)</PresentationFormat>
  <Paragraphs>58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Gill Sans</vt:lpstr>
      <vt:lpstr>Helvetica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Thorne, Peter (ILRI)</dc:creator>
  <cp:lastModifiedBy>Thorne, Peter (ILRI)</cp:lastModifiedBy>
  <cp:revision>14</cp:revision>
  <cp:lastPrinted>2011-10-06T11:45:23Z</cp:lastPrinted>
  <dcterms:created xsi:type="dcterms:W3CDTF">2014-07-16T08:30:34Z</dcterms:created>
  <dcterms:modified xsi:type="dcterms:W3CDTF">2014-07-17T11:20:33Z</dcterms:modified>
</cp:coreProperties>
</file>